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60" r:id="rId4"/>
    <p:sldId id="257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080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https://top-fon.com/uploads/posts/2023-02/1675255359_top-fon-com-p-den-zashchitnika-otechestva-fon-dlya-preze-3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715"/>
            <a:ext cx="9144000" cy="68365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1868" y="221455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/>
              <a:t> </a:t>
            </a:r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203848" y="1628800"/>
            <a:ext cx="50405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latin typeface="+mj-lt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+mj-lt"/>
              </a:rPr>
              <a:t>ПОЗДРАВЛЕНИЕ  С  23 ФЕВРАЛЯ </a:t>
            </a:r>
          </a:p>
          <a:p>
            <a:pPr algn="ctr"/>
            <a:r>
              <a:rPr lang="ru-RU" sz="2400" b="1" dirty="0" smtClean="0">
                <a:latin typeface="+mj-lt"/>
              </a:rPr>
              <a:t>ОТ  ДОШКОЛЯТ И ИХ РОДИТЕЛЕЙ  </a:t>
            </a:r>
          </a:p>
          <a:p>
            <a:pPr algn="ctr"/>
            <a:r>
              <a:rPr lang="ru-RU" sz="2400" b="1" dirty="0" smtClean="0">
                <a:latin typeface="+mj-lt"/>
              </a:rPr>
              <a:t>ДЕТСКОГО САДА  № 162: </a:t>
            </a:r>
          </a:p>
          <a:p>
            <a:pPr algn="ctr"/>
            <a:endParaRPr lang="ru-RU" sz="2400" b="1" dirty="0" smtClean="0">
              <a:latin typeface="+mj-lt"/>
            </a:endParaRPr>
          </a:p>
          <a:p>
            <a:pPr algn="ctr"/>
            <a:r>
              <a:rPr lang="ru-RU" sz="4000" b="1" dirty="0">
                <a:latin typeface="+mj-lt"/>
              </a:rPr>
              <a:t>М</a:t>
            </a:r>
            <a:r>
              <a:rPr lang="ru-RU" sz="4000" b="1" dirty="0" smtClean="0">
                <a:latin typeface="+mj-lt"/>
              </a:rPr>
              <a:t>ешочки-</a:t>
            </a:r>
            <a:r>
              <a:rPr lang="ru-RU" sz="4000" b="1" dirty="0" smtClean="0">
                <a:solidFill>
                  <a:srgbClr val="FF0000"/>
                </a:solidFill>
                <a:latin typeface="+mj-lt"/>
              </a:rPr>
              <a:t>талисманы</a:t>
            </a:r>
            <a:r>
              <a:rPr lang="ru-RU" sz="4000" b="1" dirty="0" smtClean="0">
                <a:latin typeface="+mj-lt"/>
              </a:rPr>
              <a:t>  для наших Защитников Отечества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catherineasquithgallery.com/uploads/posts/2021-03/1614609183_33-p-fon-23-fevralya-dlya-fotoshopa-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catherineasquithgallery.com/uploads/posts/2021-03/1614609183_33-p-fon-23-fevralya-dlya-fotoshopa-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catherineasquithgallery.com/uploads/posts/2021-03/1614609183_33-p-fon-23-fevralya-dlya-fotoshopa-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top-fon.com/uploads/posts/2023-01/1674737213_top-fon-com-p-fon-dlya-prezentatsii-geroi-rossii-9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2976" y="10001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403648" y="476672"/>
            <a:ext cx="74168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dirty="0" smtClean="0"/>
              <a:t>Воспитание истинного патриотизма, чувства приверженности своей Родине, сопричастности ее истории начинается с самых малых лет. А если пример патриотического поведения  подают родители, то  эти качества прививаются детям особенно крепко. </a:t>
            </a:r>
            <a:endParaRPr lang="en-US" dirty="0" smtClean="0"/>
          </a:p>
          <a:p>
            <a:pPr indent="457200"/>
            <a:r>
              <a:rPr lang="ru-RU" dirty="0" smtClean="0"/>
              <a:t> В настоящее время нашим военным, которые защищают интересы Родины, необходима общественная поддержка. Социально активные   граждане оказывают различную поддержку,  волонтеры –добровольцы доставляют гуманитарные грузы.   </a:t>
            </a:r>
            <a:endParaRPr lang="en-US" dirty="0" smtClean="0"/>
          </a:p>
          <a:p>
            <a:pPr indent="457200"/>
            <a:r>
              <a:rPr lang="ru-RU" dirty="0" smtClean="0"/>
              <a:t>В детском саду 162  продолжают эту добрую традицию.  В преддверии Праздника 23 февраля дети старших групп совместно с родителями   сшили  мешочки-талисманы  для наших Защитников Отечества - бойцов и командиров. На занятии дети начали изготавливать талисманы, а дома вместе с родителями закончили работу. </a:t>
            </a:r>
          </a:p>
          <a:p>
            <a:pPr indent="457200"/>
            <a:r>
              <a:rPr lang="ru-RU" dirty="0" smtClean="0"/>
              <a:t>Каждый мешочек с секретом – там лежит маленькое послание солдату – душистые лечебные травы! Пусть они охраняют здоровье и дарят хорошее настроение!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catherineasquithgallery.com/uploads/posts/2021-03/1614609183_33-p-fon-23-fevralya-dlya-fotoshopa-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catherineasquithgallery.com/uploads/posts/2021-03/1614609183_33-p-fon-23-fevralya-dlya-fotoshopa-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catherineasquithgallery.com/uploads/posts/2021-03/1614609183_33-p-fon-23-fevralya-dlya-fotoshopa-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top-fon.com/uploads/posts/2023-01/1674737213_top-fon-com-p-fon-dlya-prezentatsii-geroi-rossii-9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2976" y="10001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8641"/>
            <a:ext cx="2304256" cy="2710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88640"/>
            <a:ext cx="2592288" cy="2621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140968"/>
            <a:ext cx="3312368" cy="2633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G:\АКЦИЯ ТАЛИСМАН ДЛЯ СОЛДАТА\РИАНА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188640"/>
            <a:ext cx="2376264" cy="3076554"/>
          </a:xfrm>
          <a:prstGeom prst="rect">
            <a:avLst/>
          </a:prstGeom>
          <a:noFill/>
        </p:spPr>
      </p:pic>
      <p:pic>
        <p:nvPicPr>
          <p:cNvPr id="3079" name="Picture 7" descr="G:\АКЦИЯ ТАЛИСМАН ДЛЯ СОЛДАТА\ШЬЕМ ВМЕСТЕ С ДЕТЬМИ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2996952"/>
            <a:ext cx="3347864" cy="2681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catherineasquithgallery.com/uploads/posts/2021-03/1614609183_33-p-fon-23-fevralya-dlya-fotoshopa-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catherineasquithgallery.com/uploads/posts/2021-03/1614609183_33-p-fon-23-fevralya-dlya-fotoshopa-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catherineasquithgallery.com/uploads/posts/2021-03/1614609183_33-p-fon-23-fevralya-dlya-fotoshopa-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top-fon.com/uploads/posts/2023-01/1674737213_top-fon-com-p-fon-dlya-prezentatsii-geroi-rossii-9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4664"/>
            <a:ext cx="28956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1412776"/>
            <a:ext cx="281940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0"/>
            <a:ext cx="28479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catherineasquithgallery.com/uploads/posts/2021-03/1614609183_33-p-fon-23-fevralya-dlya-fotoshopa-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catherineasquithgallery.com/uploads/posts/2021-03/1614609183_33-p-fon-23-fevralya-dlya-fotoshopa-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catherineasquithgallery.com/uploads/posts/2021-03/1614609183_33-p-fon-23-fevralya-dlya-fotoshopa-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top-fon.com/uploads/posts/2023-01/1674737213_top-fon-com-p-fon-dlya-prezentatsii-geroi-rossii-9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851920" y="476672"/>
            <a:ext cx="475252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 smtClean="0"/>
              <a:t>Мешочки были переданы в волонтерский штаб ДОСААФ Тюменской области, где формируют гуманитарные  посылки  для солдат. </a:t>
            </a:r>
          </a:p>
          <a:p>
            <a:pPr indent="457200" algn="just"/>
            <a:r>
              <a:rPr lang="ru-RU" dirty="0" smtClean="0"/>
              <a:t>Все наши семьи -  родители и дети  - желают здоровья нашим солдатам и ждут их с Победой!!!</a:t>
            </a:r>
          </a:p>
          <a:p>
            <a:pPr indent="457200" algn="just"/>
            <a:endParaRPr lang="ru-RU" dirty="0" smtClean="0"/>
          </a:p>
          <a:p>
            <a:pPr indent="457200" algn="just"/>
            <a:endParaRPr lang="ru-RU" dirty="0" smtClean="0"/>
          </a:p>
          <a:p>
            <a:pPr indent="457200" algn="just"/>
            <a:endParaRPr lang="ru-RU" dirty="0" smtClean="0"/>
          </a:p>
          <a:p>
            <a:pPr indent="457200" algn="just"/>
            <a:endParaRPr lang="ru-RU" dirty="0" smtClean="0"/>
          </a:p>
          <a:p>
            <a:pPr indent="457200" algn="r"/>
            <a:r>
              <a:rPr lang="ru-RU" dirty="0" smtClean="0"/>
              <a:t>Материал подготовлен: </a:t>
            </a:r>
          </a:p>
          <a:p>
            <a:pPr indent="457200" algn="r"/>
            <a:r>
              <a:rPr lang="ru-RU" dirty="0" smtClean="0"/>
              <a:t>воспитатель Шабалина А.С. </a:t>
            </a:r>
            <a:endParaRPr lang="ru-RU" dirty="0"/>
          </a:p>
        </p:txBody>
      </p:sp>
      <p:pic>
        <p:nvPicPr>
          <p:cNvPr id="4099" name="Picture 3" descr="G:\АКЦИЯ ТАЛИСМАН ДЛЯ СОЛДАТА\ДОСААФ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76672"/>
            <a:ext cx="2828925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52</Words>
  <Application>Microsoft Office PowerPoint</Application>
  <PresentationFormat>Экран (4:3)</PresentationFormat>
  <Paragraphs>19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15</cp:revision>
  <dcterms:created xsi:type="dcterms:W3CDTF">2023-02-28T02:45:09Z</dcterms:created>
  <dcterms:modified xsi:type="dcterms:W3CDTF">2023-02-28T10:03:59Z</dcterms:modified>
</cp:coreProperties>
</file>