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6" r:id="rId7"/>
    <p:sldId id="265" r:id="rId8"/>
    <p:sldId id="264" r:id="rId9"/>
    <p:sldId id="263" r:id="rId10"/>
    <p:sldId id="271" r:id="rId11"/>
    <p:sldId id="270" r:id="rId12"/>
    <p:sldId id="269" r:id="rId13"/>
    <p:sldId id="268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f9a/0007c441-ba538e70/19/hello_html_m181ea3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65" y="-171400"/>
            <a:ext cx="9422285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6021288"/>
            <a:ext cx="3636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Подготовила: Платонова Е. </a:t>
            </a:r>
            <a:r>
              <a:rPr lang="ru-RU" sz="2000" b="1" smtClean="0"/>
              <a:t>А.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484784"/>
            <a:ext cx="607900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ЗНАКОМСТВО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ДЫМКОВСКОЙ ИГРУШКОЙ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3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днс\Desktop\фото бабушкин сундучок\бабушкин сундучок\IMG_20210115_0915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r="15497" b="15881"/>
          <a:stretch/>
        </p:blipFill>
        <p:spPr bwMode="auto">
          <a:xfrm>
            <a:off x="1566454" y="2060848"/>
            <a:ext cx="6083099" cy="429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7" t="-1" r="12424" b="72930"/>
          <a:stretch/>
        </p:blipFill>
        <p:spPr bwMode="auto">
          <a:xfrm>
            <a:off x="3059832" y="188640"/>
            <a:ext cx="3684248" cy="166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4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-230119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днс\Desktop\фото бабушкин сундучок\бабушкин сундучок\IMG_20210118_0943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t="15968" r="5292"/>
          <a:stretch/>
        </p:blipFill>
        <p:spPr bwMode="auto">
          <a:xfrm>
            <a:off x="899592" y="236000"/>
            <a:ext cx="734481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1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днс\Desktop\фото бабушкин сундучок\бабушкин сундучок\девочки барвн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04856" cy="539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57262"/>
            <a:ext cx="8454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Песни и пляски на ярмарке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2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0" y="-171400"/>
            <a:ext cx="9212801" cy="71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днс\Desktop\фото бабушкин сундучок\бабушкин сундучок\IMG_20210119_1135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0" b="5752"/>
          <a:stretch/>
        </p:blipFill>
        <p:spPr bwMode="auto">
          <a:xfrm>
            <a:off x="1187624" y="557109"/>
            <a:ext cx="6595222" cy="470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6061" y="5229200"/>
            <a:ext cx="4318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люли, люли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 на лужок пришли.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 удалые, гордые, лихие...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днс\Desktop\фото бабушкин сундучок\бабушкин сундучок\IMG_20210119_113023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39719" r="7052" b="11471"/>
          <a:stretch/>
        </p:blipFill>
        <p:spPr bwMode="auto">
          <a:xfrm>
            <a:off x="755576" y="1556792"/>
            <a:ext cx="7704856" cy="49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7997" y="476672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7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93432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i.ytimg.com/vi/NXrsD7h9Ewo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t="20893" r="8979" b="16266"/>
          <a:stretch/>
        </p:blipFill>
        <p:spPr bwMode="auto">
          <a:xfrm>
            <a:off x="1115616" y="548680"/>
            <a:ext cx="7272808" cy="27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2350" y="3645024"/>
            <a:ext cx="41593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Вьется голубой дымок,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Дым идет из труб столбом.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Точно в дымке все кругом: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Голубые дали,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И село большое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Дымково назвали..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93432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1663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b="1" dirty="0" smtClean="0"/>
          </a:p>
          <a:p>
            <a:pPr algn="just"/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060847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	Ребята </a:t>
            </a:r>
            <a:r>
              <a:rPr lang="ru-RU" sz="2000" b="1" dirty="0"/>
              <a:t>группы «Теремок» познакомились с дымковской игрушкой</a:t>
            </a:r>
            <a:r>
              <a:rPr lang="ru-RU" sz="2000" b="1" dirty="0" smtClean="0"/>
              <a:t>. Дети узнали</a:t>
            </a:r>
            <a:r>
              <a:rPr lang="ru-RU" sz="2000" b="1" dirty="0"/>
              <a:t>, что эти игрушки делали, да и сейчас делают, в Дымковской слободе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/>
              <a:t>	</a:t>
            </a:r>
            <a:r>
              <a:rPr lang="ru-RU" sz="2000" b="1" dirty="0" smtClean="0"/>
              <a:t>Всю </a:t>
            </a:r>
            <a:r>
              <a:rPr lang="ru-RU" sz="2000" b="1" dirty="0"/>
              <a:t>долгую зиму лепили дымковские мастера из глины забавные фигурки людей и животных, обжигали в печи, покрывали мелом, разведенном в молоке, украшали узором. </a:t>
            </a:r>
          </a:p>
          <a:p>
            <a:pPr algn="just"/>
            <a:r>
              <a:rPr lang="ru-RU" sz="2000" b="1" dirty="0"/>
              <a:t>А сами за работой сказки сказывали. Поэтому такими веселыми и получались игрушки. </a:t>
            </a:r>
            <a:endParaRPr lang="ru-RU" sz="2000" b="1" dirty="0" smtClean="0"/>
          </a:p>
          <a:p>
            <a:pPr algn="just"/>
            <a:r>
              <a:rPr lang="ru-RU" sz="2000" b="1" dirty="0"/>
              <a:t>	</a:t>
            </a:r>
            <a:r>
              <a:rPr lang="ru-RU" sz="2000" b="1" dirty="0" smtClean="0"/>
              <a:t>А </a:t>
            </a:r>
            <a:r>
              <a:rPr lang="ru-RU" sz="2000" b="1" dirty="0"/>
              <a:t>с приходом весны несли их на ярмарку - солнце зазывать, весну закликать. </a:t>
            </a:r>
            <a:r>
              <a:rPr lang="ru-RU" sz="2000" b="1" dirty="0" smtClean="0"/>
              <a:t>Себе </a:t>
            </a:r>
            <a:r>
              <a:rPr lang="ru-RU" sz="2000" b="1" dirty="0"/>
              <a:t>– на радость, людям - на потеху. </a:t>
            </a:r>
            <a:endParaRPr lang="ru-RU" sz="2000" b="1" dirty="0" smtClean="0"/>
          </a:p>
          <a:p>
            <a:pPr algn="just"/>
            <a:r>
              <a:rPr lang="ru-RU" sz="2000" b="1" dirty="0"/>
              <a:t>	</a:t>
            </a:r>
            <a:r>
              <a:rPr lang="ru-RU" sz="2000" b="1" dirty="0" smtClean="0"/>
              <a:t>Благодаря </a:t>
            </a:r>
            <a:r>
              <a:rPr lang="ru-RU" sz="2000" b="1" dirty="0"/>
              <a:t>трудам народных умельцев слобода стала известна во всем мире как родина знаменитых глиняных расписных игрушек. Такие игрушки созданы мастерами, которые жили в деревне Дымково.</a:t>
            </a:r>
            <a:endParaRPr lang="ru-RU" sz="20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5456" r="3637" b="28080"/>
          <a:stretch/>
        </p:blipFill>
        <p:spPr bwMode="auto">
          <a:xfrm>
            <a:off x="899592" y="102688"/>
            <a:ext cx="7560840" cy="204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5.infourok.ru/uploads/ex/0f02/00010ce9-f4b9a918/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9993"/>
          <a:stretch/>
        </p:blipFill>
        <p:spPr bwMode="auto">
          <a:xfrm>
            <a:off x="1831677" y="741948"/>
            <a:ext cx="5715001" cy="40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3" t="73461" r="-1" b="1"/>
          <a:stretch/>
        </p:blipFill>
        <p:spPr bwMode="auto">
          <a:xfrm>
            <a:off x="2627784" y="4797152"/>
            <a:ext cx="3671887" cy="122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93432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1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днс\Desktop\фото бабушкин сундучок\бабушкин сундучок\IMG_20210119_1027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t="2535" r="-2089" b="17020"/>
          <a:stretch/>
        </p:blipFill>
        <p:spPr bwMode="auto">
          <a:xfrm>
            <a:off x="1115616" y="188640"/>
            <a:ext cx="7416824" cy="5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1710" y="5589240"/>
            <a:ext cx="7777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 большим интересом принялись украшать коня – превратились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дымковских мастеров.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днс\Desktop\фото бабушкин сундучок\бабушкин сундучок\IMG_20210119_1028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t="22293" r="240"/>
          <a:stretch/>
        </p:blipFill>
        <p:spPr bwMode="auto">
          <a:xfrm>
            <a:off x="3347864" y="260648"/>
            <a:ext cx="5112568" cy="60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69919" r="33373" b="4836"/>
          <a:stretch/>
        </p:blipFill>
        <p:spPr bwMode="auto">
          <a:xfrm>
            <a:off x="796349" y="260648"/>
            <a:ext cx="308697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t="3655" r="33196" b="34007"/>
          <a:stretch/>
        </p:blipFill>
        <p:spPr bwMode="auto">
          <a:xfrm>
            <a:off x="827584" y="2852936"/>
            <a:ext cx="2376264" cy="35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1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днс\Desktop\фото бабушкин сундучок\бабушкин сундучок\IMG_20210119_1027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8"/>
          <a:stretch/>
        </p:blipFill>
        <p:spPr bwMode="auto">
          <a:xfrm>
            <a:off x="5129148" y="2204862"/>
            <a:ext cx="3058889" cy="423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5456" r="10455" b="60807"/>
          <a:stretch/>
        </p:blipFill>
        <p:spPr bwMode="auto">
          <a:xfrm>
            <a:off x="2299855" y="374073"/>
            <a:ext cx="5888182" cy="231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6" t="3335"/>
          <a:stretch/>
        </p:blipFill>
        <p:spPr bwMode="auto">
          <a:xfrm>
            <a:off x="1187624" y="2705651"/>
            <a:ext cx="3564396" cy="37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днс\Desktop\фото бабушкин сундучок\бабушкин сундучок\IMG_20210119_1028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4" t="13475" r="1484" b="14884"/>
          <a:stretch/>
        </p:blipFill>
        <p:spPr bwMode="auto">
          <a:xfrm flipH="1">
            <a:off x="611560" y="188640"/>
            <a:ext cx="806489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s05.infourok.ru/uploads/ex/0f9a/0007c441-ba538e70/22/hello_html_m3d654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433048" cy="7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днс\Desktop\фото бабушкин сундучок\бабушкин сундучок\IMG_20210118_0942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98" r="15765" b="15582"/>
          <a:stretch/>
        </p:blipFill>
        <p:spPr bwMode="auto">
          <a:xfrm>
            <a:off x="3563888" y="293829"/>
            <a:ext cx="4608512" cy="334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:\Users\днс\Desktop\фото бабушкин сундучок\бабушкин сундучок\IMG_20210118_0959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10075" b="17395"/>
          <a:stretch/>
        </p:blipFill>
        <p:spPr bwMode="auto">
          <a:xfrm>
            <a:off x="573266" y="2852936"/>
            <a:ext cx="5256584" cy="373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1" t="19394" r="4546" b="60809"/>
          <a:stretch/>
        </p:blipFill>
        <p:spPr bwMode="auto">
          <a:xfrm>
            <a:off x="602579" y="293620"/>
            <a:ext cx="3325092" cy="205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6000" r="52365" b="23455"/>
          <a:stretch/>
        </p:blipFill>
        <p:spPr bwMode="auto">
          <a:xfrm>
            <a:off x="6054856" y="3861048"/>
            <a:ext cx="2107310" cy="268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2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74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Виктория</cp:lastModifiedBy>
  <cp:revision>13</cp:revision>
  <dcterms:created xsi:type="dcterms:W3CDTF">2021-01-20T17:13:08Z</dcterms:created>
  <dcterms:modified xsi:type="dcterms:W3CDTF">2021-01-20T19:23:54Z</dcterms:modified>
</cp:coreProperties>
</file>