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35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toshop-kopona.com/uploads/posts/2020-02/1582790009_may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" y="-18494"/>
            <a:ext cx="9133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2276872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Будем помнить!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0012" y="479715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Материал подготовила: </a:t>
            </a:r>
          </a:p>
          <a:p>
            <a:r>
              <a:rPr lang="ru-RU" b="1" i="1" dirty="0" err="1" smtClean="0">
                <a:solidFill>
                  <a:srgbClr val="FF0000"/>
                </a:solidFill>
              </a:rPr>
              <a:t>Офицерова</a:t>
            </a:r>
            <a:r>
              <a:rPr lang="ru-RU" b="1" i="1" dirty="0" smtClean="0">
                <a:solidFill>
                  <a:srgbClr val="FF0000"/>
                </a:solidFill>
              </a:rPr>
              <a:t> Ю.А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" y="-144463"/>
            <a:ext cx="9108874" cy="68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76672"/>
            <a:ext cx="7353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нашей группе прошло торжественное мероприятие, посвященное 76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годовщине Победы в Великой Отечественной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войне. Дети рассказали о своих родных участвовавших в ВОВ.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AutoShape 4" descr="https://apf.mail.ru/cgi-bin/readmsg?id=16199624461086447959;0;3&amp;exif=1&amp;full=1&amp;x-email=ulianna250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24944"/>
            <a:ext cx="3978128" cy="334822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4"/>
          <a:stretch/>
        </p:blipFill>
        <p:spPr bwMode="auto">
          <a:xfrm>
            <a:off x="959630" y="2204864"/>
            <a:ext cx="3960568" cy="364618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1" r="87790" b="51999"/>
          <a:stretch/>
        </p:blipFill>
        <p:spPr bwMode="auto">
          <a:xfrm>
            <a:off x="8100392" y="4953917"/>
            <a:ext cx="593609" cy="74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7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28" y="36798"/>
            <a:ext cx="9108874" cy="691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02162" y="1124744"/>
            <a:ext cx="4356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п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рочитали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много стихов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,</a:t>
            </a:r>
            <a:r>
              <a:rPr lang="ru-RU" sz="2400" b="1" dirty="0">
                <a:solidFill>
                  <a:srgbClr val="C0504D">
                    <a:lumMod val="75000"/>
                  </a:srgbClr>
                </a:solidFill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исполнили </a:t>
            </a:r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песни на военную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тематику</a:t>
            </a:r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/>
            </a:r>
            <a:br>
              <a:rPr lang="ru-RU" sz="2400" b="1" dirty="0">
                <a:solidFill>
                  <a:srgbClr val="C0504D">
                    <a:lumMod val="75000"/>
                  </a:srgbClr>
                </a:solidFill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0" b="3760"/>
          <a:stretch/>
        </p:blipFill>
        <p:spPr bwMode="auto">
          <a:xfrm>
            <a:off x="4288916" y="2996952"/>
            <a:ext cx="4577122" cy="32834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376" y="4653136"/>
            <a:ext cx="569749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https://apf.mail.ru/cgi-bin/readmsg?id=16199624461086447959;0;2&amp;exif=1&amp;full=1&amp;x-email=ulianna250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2" b="11467"/>
          <a:stretch/>
        </p:blipFill>
        <p:spPr bwMode="auto">
          <a:xfrm>
            <a:off x="827584" y="908720"/>
            <a:ext cx="3240359" cy="43204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4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" y="-5270"/>
            <a:ext cx="9108874" cy="68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2197" b="-2197"/>
          <a:stretch/>
        </p:blipFill>
        <p:spPr bwMode="auto">
          <a:xfrm>
            <a:off x="3473624" y="1399213"/>
            <a:ext cx="2624099" cy="374441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2520280" cy="367240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19062"/>
          <a:stretch/>
        </p:blipFill>
        <p:spPr bwMode="auto">
          <a:xfrm>
            <a:off x="6228184" y="2420888"/>
            <a:ext cx="2702777" cy="410445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116632"/>
            <a:ext cx="5400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Выполнили военное задание - доставили генералу конверт с секретным донесением.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4452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А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также  маршировали в строю «Бессмертный полк».</a:t>
            </a:r>
          </a:p>
        </p:txBody>
      </p:sp>
    </p:spTree>
    <p:extLst>
      <p:ext uri="{BB962C8B-B14F-4D97-AF65-F5344CB8AC3E}">
        <p14:creationId xmlns:p14="http://schemas.microsoft.com/office/powerpoint/2010/main" val="34803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8fc/000cc6b3-d5f981ae/img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" y="-5270"/>
            <a:ext cx="9108874" cy="68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3843"/>
            <a:ext cx="6192688" cy="457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941168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Помните! Через года, через века –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Помните! О тех, кто уже не придет никогда, -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Помните!</a:t>
            </a:r>
          </a:p>
        </p:txBody>
      </p:sp>
    </p:spTree>
    <p:extLst>
      <p:ext uri="{BB962C8B-B14F-4D97-AF65-F5344CB8AC3E}">
        <p14:creationId xmlns:p14="http://schemas.microsoft.com/office/powerpoint/2010/main" val="25815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85</Words>
  <Application>Microsoft Office PowerPoint</Application>
  <PresentationFormat>Экран (4:3)</PresentationFormat>
  <Paragraphs>10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6</cp:revision>
  <dcterms:created xsi:type="dcterms:W3CDTF">2021-05-02T15:33:10Z</dcterms:created>
  <dcterms:modified xsi:type="dcterms:W3CDTF">2021-05-02T16:38:53Z</dcterms:modified>
</cp:coreProperties>
</file>